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608838440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608838440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608838440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608838440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608838440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60883844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054510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054510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60883844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60883844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608838440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608838440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5054510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5054510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5054510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5054510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5054510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5054510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0545108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0545108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0883844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60883844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08838440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08838440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60883844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60883844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608838440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60883844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CFE2F3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0" y="-57150"/>
            <a:ext cx="9144000" cy="2171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09600" y="4629150"/>
            <a:ext cx="4664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</a:rPr>
              <a:t>College of Engineering</a:t>
            </a:r>
            <a:endParaRPr/>
          </a:p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85800" y="2400300"/>
            <a:ext cx="77724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120015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/>
        </p:nvSpPr>
        <p:spPr>
          <a:xfrm>
            <a:off x="6477000" y="547688"/>
            <a:ext cx="23034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609599" y="547134"/>
            <a:ext cx="56388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>
              <a:spcBef>
                <a:spcPts val="480"/>
              </a:spcBef>
              <a:spcAft>
                <a:spcPts val="0"/>
              </a:spcAft>
              <a:buSzPts val="2400"/>
              <a:buChar char="▪"/>
              <a:defRPr/>
            </a:lvl1pPr>
            <a:lvl2pPr indent="-342900" lvl="1" marL="914400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09600" y="571500"/>
            <a:ext cx="792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09600" y="571500"/>
            <a:ext cx="792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09600" y="1371600"/>
            <a:ext cx="3886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48200" y="1371600"/>
            <a:ext cx="38862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0238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630238" y="1260872"/>
            <a:ext cx="38688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630238" y="1878806"/>
            <a:ext cx="38688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29150" y="1260872"/>
            <a:ext cx="38877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629150" y="1878806"/>
            <a:ext cx="38877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09600" y="571500"/>
            <a:ext cx="792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630238" y="342900"/>
            <a:ext cx="29496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3887788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630238" y="1543050"/>
            <a:ext cx="29496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609600" y="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001000" y="57150"/>
            <a:ext cx="1066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32147"/>
            <a:ext cx="9144000" cy="2607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609600" y="571500"/>
            <a:ext cx="792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609600" y="1371600"/>
            <a:ext cx="7924800" cy="29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43800" y="4588669"/>
            <a:ext cx="726281" cy="32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/>
          <p:nvPr/>
        </p:nvSpPr>
        <p:spPr>
          <a:xfrm>
            <a:off x="609600" y="4629150"/>
            <a:ext cx="4664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chemeClr val="dk1"/>
                </a:solidFill>
              </a:rPr>
              <a:t>College of Engineering</a:t>
            </a:r>
            <a:endParaRPr/>
          </a:p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nvidia.com/blog/detectnet-deep-neural-network-object-detection-digits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15.jpg"/><Relationship Id="rId6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961" y="2345100"/>
            <a:ext cx="3173040" cy="21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685800" y="578650"/>
            <a:ext cx="7772400" cy="147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ME740 Final Presentation: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Adventure!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and Tracking for Quads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639750" y="2345100"/>
            <a:ext cx="1864500" cy="13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Ricky Heath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4/28/22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50" y="2345100"/>
            <a:ext cx="1585000" cy="21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Improve IMU reliability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Train + work with infrared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Train new model on new target (landing pad, target, etc)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Update everything to ROS2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(not as much support for Jetson devices yet)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I did install ROSbridge, but did not get time to utilize it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Try with more powerful Jetson devices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/>
              <a:t>Questions?</a:t>
            </a:r>
            <a:endParaRPr b="1" sz="2500" u="sng"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0" l="0" r="0" t="17985"/>
          <a:stretch/>
        </p:blipFill>
        <p:spPr>
          <a:xfrm>
            <a:off x="3311160" y="1152475"/>
            <a:ext cx="5521142" cy="33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24175" r="18481" t="3194"/>
          <a:stretch/>
        </p:blipFill>
        <p:spPr>
          <a:xfrm>
            <a:off x="311700" y="1152475"/>
            <a:ext cx="276150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267900"/>
            <a:ext cx="8520600" cy="93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IR (black+white) vs RGB (color)</a:t>
            </a:r>
            <a:br>
              <a:rPr b="1" lang="en" sz="2200"/>
            </a:br>
            <a:r>
              <a:rPr b="1" lang="en" sz="2200"/>
              <a:t>Can you guess which one the model was trained in?</a:t>
            </a:r>
            <a:endParaRPr b="1" sz="2200"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003123" cy="33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4">
            <a:alphaModFix/>
          </a:blip>
          <a:srcRect b="0" l="0" r="0" t="23029"/>
          <a:stretch/>
        </p:blipFill>
        <p:spPr>
          <a:xfrm>
            <a:off x="4418725" y="1152475"/>
            <a:ext cx="4413573" cy="33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71" y="445025"/>
            <a:ext cx="3342255" cy="46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DetectNet Traning Architecture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https://developer.nvidia.com/blog/detectnet-deep-neural-network-object-detection-digits/</a:t>
            </a:r>
            <a:r>
              <a:rPr lang="en"/>
              <a:t> </a:t>
            </a:r>
            <a:endParaRPr/>
          </a:p>
        </p:txBody>
      </p:sp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66236"/>
            <a:ext cx="8520600" cy="29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 on Ricky vs ROS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152475"/>
            <a:ext cx="60534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Set up Jetson Nano (small AI computer)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Installed ROS Melodic + RealSense D435i camera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Confirmed camera works in ROS RViz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RGB, depth, infrared (1 + 2), and IMU data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SLAM demo available on Wiki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SoftSHell (ssh) to remote into the Jetson from my computer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375" y="2640950"/>
            <a:ext cx="2131525" cy="1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368" y="1152475"/>
            <a:ext cx="2160106" cy="14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Inference Features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Imagenet, etc downloaded</a:t>
            </a:r>
            <a:endParaRPr sz="2300"/>
          </a:p>
          <a:p>
            <a:pPr indent="-279400" lvl="1" marL="742950" rtl="0" algn="l">
              <a:spcBef>
                <a:spcPts val="36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Pretrained ML models and image databases</a:t>
            </a:r>
            <a:endParaRPr sz="1700"/>
          </a:p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PyTorch downloaded</a:t>
            </a:r>
            <a:endParaRPr sz="23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▪"/>
            </a:pPr>
            <a:r>
              <a:rPr lang="en" sz="1700"/>
              <a:t>Can make and train own Machine Learning models!</a:t>
            </a:r>
            <a:endParaRPr sz="1700"/>
          </a:p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Can process identify image files with labels</a:t>
            </a:r>
            <a:endParaRPr sz="1900"/>
          </a:p>
          <a:p>
            <a:pPr indent="-374650" lvl="0" marL="457200" rtl="0" algn="l">
              <a:spcBef>
                <a:spcPts val="480"/>
              </a:spcBef>
              <a:spcAft>
                <a:spcPts val="0"/>
              </a:spcAft>
              <a:buSzPts val="2300"/>
              <a:buChar char="▪"/>
            </a:pPr>
            <a:r>
              <a:rPr lang="en" sz="2300"/>
              <a:t>Live object detection in DetectNet demo!</a:t>
            </a:r>
            <a:endParaRPr sz="230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900" y="1281050"/>
            <a:ext cx="4154250" cy="22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Inference Tutorial: DetectNet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311700" y="1152475"/>
            <a:ext cx="44904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Detectnet fast, simple, and surprisingly reliable</a:t>
            </a:r>
            <a:endParaRPr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90 classes in a pre-trained model</a:t>
            </a:r>
            <a:endParaRPr sz="2000"/>
          </a:p>
          <a:p>
            <a:pPr indent="-355600" lvl="0" marL="457200" rtl="0" algn="l">
              <a:spcBef>
                <a:spcPts val="48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Implemented in ROS Melodic</a:t>
            </a:r>
            <a:endParaRPr sz="2000"/>
          </a:p>
          <a:p>
            <a:pPr indent="-298450" lvl="1" marL="742950" rtl="0" algn="l">
              <a:spcBef>
                <a:spcPts val="36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Publishes detection data</a:t>
            </a:r>
            <a:endParaRPr sz="20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050" y="3084199"/>
            <a:ext cx="1979576" cy="14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950" y="3084194"/>
            <a:ext cx="1979576" cy="1484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625" y="1152475"/>
            <a:ext cx="2050678" cy="15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2050" y="1152480"/>
            <a:ext cx="1859999" cy="153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 Goal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Identify target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Stop sign (pretend it’s a landing pad)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Bounding box XY coordinates provided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Get [XYZ] coordinates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Centerpoint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Save them in ROS to pass to pixhawk GPS waypoint system</a:t>
            </a:r>
            <a:endParaRPr/>
          </a:p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Start with static, move to dynamic landing pad</a:t>
            </a:r>
            <a:endParaRPr/>
          </a:p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Basis on Jetson Inference Detectnet (Label #13: Stop Sign)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XYZ requires depth and IMU information from D435i camera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Create ROS messenger node (Python script)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Save XYZ waypoint to rosbag file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Can later be converted to .csv or other useful formats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Streamline the above steps with a bash script</a:t>
            </a:r>
            <a:endParaRPr sz="2200"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 Messenger Node (Python Script)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1" marL="914400" rtl="0" algn="l">
              <a:spcBef>
                <a:spcPts val="36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Subscribes to Detectnet output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Subscribes to Depth + IMU outputs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Processes for recognition of object + XYZ coordinates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Publishes new information for another ROS subscriber</a:t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 script → ROS commands and Python script → Output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1152475"/>
            <a:ext cx="6843700" cy="32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Installation + debugging (obsoletion of install files)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Camera IMU was unusable/unreliable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Made SLAM mapping impossible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Common issue in Jetson Nano forums → Mostly unresolved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I could probably spend a whole week debugging this alone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Power + frame rate capabilities of Jetson Nano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Upgraded to barrel jack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Switched to SSH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Still some frame rate warnings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Detectnet demo is fast, but Rviz point cloud output is slow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I was not able to figure out why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ston University Theme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